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98" r:id="rId5"/>
    <p:sldId id="299" r:id="rId6"/>
    <p:sldId id="300" r:id="rId7"/>
    <p:sldId id="301" r:id="rId8"/>
    <p:sldId id="30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3135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5295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6062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4319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5437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Mercy Shall Be Yours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7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will be merciful to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Mercy shall be, mercy shall be yours.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Mercy Shall Be Yours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7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Forgive each other just as God forgives.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Let go of anger in our hearts.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be kind, we can be merciful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Just as God is merciful to us.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will be merciful to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Mercy shall be, mercy shall be yours.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08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Do not judge what others say and do.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Who are we to judge?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Just as God treats us with tenderness,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So we can show the world God’s love.</a:t>
            </a:r>
          </a:p>
        </p:txBody>
      </p:sp>
    </p:spTree>
    <p:extLst>
      <p:ext uri="{BB962C8B-B14F-4D97-AF65-F5344CB8AC3E}">
        <p14:creationId xmlns:p14="http://schemas.microsoft.com/office/powerpoint/2010/main" val="4108467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will be merciful to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Mercy shall be, mercy shall be yours.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27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called to care for those in need,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work for justice and for peace,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make things better for the lonely and lost,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be God’s face for all to see.</a:t>
            </a:r>
          </a:p>
        </p:txBody>
      </p:sp>
    </p:spTree>
    <p:extLst>
      <p:ext uri="{BB962C8B-B14F-4D97-AF65-F5344CB8AC3E}">
        <p14:creationId xmlns:p14="http://schemas.microsoft.com/office/powerpoint/2010/main" val="1259048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 will be merciful to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Blessed are the merciful, blessed are the merciful,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Mercy shall be, mercy shall be yours.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Mercy Shall Be Yours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5: 7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5809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284</Words>
  <Application>Microsoft Office PowerPoint</Application>
  <PresentationFormat>Widescreen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29</cp:revision>
  <dcterms:created xsi:type="dcterms:W3CDTF">2016-02-03T06:15:21Z</dcterms:created>
  <dcterms:modified xsi:type="dcterms:W3CDTF">2016-02-03T11:23:52Z</dcterms:modified>
</cp:coreProperties>
</file>